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4" r:id="rId17"/>
    <p:sldId id="272" r:id="rId18"/>
    <p:sldId id="273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5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64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7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3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7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7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952C3-C4FF-4CA8-B745-ABE470AABC37}" type="datetimeFigureOut">
              <a:rPr lang="en-US" smtClean="0"/>
              <a:t>2015-6-5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D8D36-9FFD-4224-A31A-9A632415B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0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26346"/>
            <a:ext cx="8371551" cy="401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7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8066097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80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771028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3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371850"/>
            <a:ext cx="1905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t="11001" r="16408" b="17317"/>
          <a:stretch/>
        </p:blipFill>
        <p:spPr bwMode="auto">
          <a:xfrm>
            <a:off x="1686756" y="1109708"/>
            <a:ext cx="5548545" cy="375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82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t="13343" r="17721" b="21197"/>
          <a:stretch/>
        </p:blipFill>
        <p:spPr bwMode="auto">
          <a:xfrm>
            <a:off x="685800" y="609600"/>
            <a:ext cx="7155624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76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8" t="13059" r="20041" b="27696"/>
          <a:stretch/>
        </p:blipFill>
        <p:spPr bwMode="auto">
          <a:xfrm>
            <a:off x="304800" y="533400"/>
            <a:ext cx="824094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21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6124" r="18413" b="15903"/>
          <a:stretch/>
        </p:blipFill>
        <p:spPr bwMode="auto">
          <a:xfrm>
            <a:off x="1412340" y="1339912"/>
            <a:ext cx="6663351" cy="4363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52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differential expression analysis</a:t>
            </a:r>
          </a:p>
          <a:p>
            <a:r>
              <a:rPr lang="en-US" dirty="0" smtClean="0"/>
              <a:t>Report the genes with significantly differential expression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91545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87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FPKM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419723" cy="322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16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expressed gene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2766"/>
            <a:ext cx="7508159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00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7721093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11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219950" cy="55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8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63"/>
          <a:stretch/>
        </p:blipFill>
        <p:spPr bwMode="auto">
          <a:xfrm>
            <a:off x="609600" y="609601"/>
            <a:ext cx="8239125" cy="439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4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896225" cy="496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470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8625"/>
            <a:ext cx="8183552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10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64" y="228600"/>
            <a:ext cx="7112387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85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942841" cy="540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19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761955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621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19</Words>
  <Application>Microsoft Office PowerPoint</Application>
  <PresentationFormat>On-screen Show (4:3)</PresentationFormat>
  <Paragraphs>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</vt:lpstr>
      <vt:lpstr>Reads statistics</vt:lpstr>
      <vt:lpstr>FPKM</vt:lpstr>
      <vt:lpstr>Differential expressed gene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Jiankui He</dc:creator>
  <cp:lastModifiedBy>Jiankui He</cp:lastModifiedBy>
  <cp:revision>3</cp:revision>
  <dcterms:created xsi:type="dcterms:W3CDTF">2015-06-05T05:10:07Z</dcterms:created>
  <dcterms:modified xsi:type="dcterms:W3CDTF">2015-06-05T05:42:01Z</dcterms:modified>
</cp:coreProperties>
</file>